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E258-009C-B39C-B968-B4F453A53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23031-CBFA-F81A-73B0-FC7059AE9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C82B7-FCF9-189D-95B2-E4336A64D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E8F36-E9DE-BFE6-652A-E923D2478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49244-8572-EF87-E702-C6987025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3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BD5E4-26E0-1610-758C-51CAC260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A67C0-E048-9AAB-E6B9-1699F0BC7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DF839-C51A-FCE6-50FD-12C5E53F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61DE1-833A-E642-CDD1-82158A55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CEAB0-C978-031B-200C-201232D9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3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82B9E1-B32C-38CD-0B49-C82D5DC47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43212-4A9D-1F93-CE9F-CD9F30383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62E3F-B198-6CF6-554F-2FA2345E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09C12-073F-0D76-E2F7-809DABFE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9B7ED-BFE9-0FA9-0DBE-9C8D7F46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15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8810-0604-557B-A7A5-EE7090D2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04C4B-60F2-1287-F0A1-D4AB1F63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189E-E2F2-5B98-0B91-6D2016951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7E6C1-A9D8-0054-CCFC-3DAFBC64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AA81E-3F9D-C530-6578-5183C3F17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2517-EF24-AC42-EE76-BAAC4B26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578F5-0AD7-C0EF-3FA3-32AE9982A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D8B91-AEB2-FA25-AFE9-191D97BE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B9D1D-7D8E-DF39-5EC6-E95F35C1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8D433-F6A1-41C5-54AD-8BB4F9B5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35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82CD-DC83-6D32-D612-F36D79AF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08B-953D-8E46-19EC-BB4E94CB1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65D6A-4342-07D4-BB82-BD29CEBFA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40609-06A0-0F47-FED3-87FD5259B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C15C4-85A0-D756-1BDB-9762FD52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7F8A6-1574-FF88-3765-4E7F1413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95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E62-965A-CA24-9DA8-92F4F306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A9B72-B706-AE5F-2147-C29821B6C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61DCD-0787-6D65-9B30-0574A5E8A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A1DAF-2970-EAC0-FAB5-64A0284C4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72D0A-4DA5-B8EA-B441-1500DFDAA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4767E5-DCCA-3F7C-10D2-83497CA5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D0A1E-15F0-B1CD-879E-620463E97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12573C-EF12-9E51-39F3-4C1D522C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B554-B869-6EF4-1A99-7DD230FE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89FDDB-B46B-B6FC-4BAE-A85A0664D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18A1E-334D-7633-A659-E0DD446E6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7007B-F4B4-BA99-3097-B9D99386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2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176D92-BE28-6954-E001-5BF1EA0C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3F9A0-4C04-6DF1-4063-0F929580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AF81A-E58C-5FEA-3E9B-A265B355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D795-99F5-6354-2664-C40FA3E4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7455B-DF24-6C5A-9307-C1C596696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8C7CD-5EE3-F773-AAEB-183165055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C1D6E-9354-6FAC-93FD-497C0D46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19E96-67FF-8F49-B604-6B248BD7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E9399-181A-F602-C9F5-C1D22AA4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6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465B-A210-BB54-5795-325A44A2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A73BE4-0DF5-5BD3-EACC-8F571B3A3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0C65E-3C3C-B421-AB63-714DAAD3E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14BEB-1661-C01C-B081-7D68839A3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66578-0C0D-53EA-199C-9E654BC6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D7C30-F407-02B3-39FA-2B14B0FA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2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BE90D-95A2-BCDD-E053-2D14D6E5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89177-207F-8784-E8C4-6F8AC1EFE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35EE5-A179-8F3C-32D6-B824FDB39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AE76AC-60EF-43B4-A109-1EB01C6AC190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1348-6EF8-05E7-8B77-A57992B0A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5DDEF-6B7F-9CE9-898F-09928E725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BF09E0-6C0F-4074-BAB3-7E4AEF4D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2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E32C0E-843C-F8CD-84CC-9BE1220D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36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3E7D3-5500-104B-80FB-96F010274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2CFFB-0D4C-80E2-4E35-2ACD59A9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8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28185-90E1-EBF5-F411-E86E6C394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C7335-193D-AA09-3BA7-F5D29EAD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7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5CBAE-0BB4-8B69-8EBE-B96954890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195A7-5127-52D9-C7EC-1228B549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3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4969C-67A7-E463-1532-FEAFFE956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D42B8-67F2-0684-8BA6-46C6262C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80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84EC9-AFDC-6431-993D-2FABA3DD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554C0-2C68-CAC3-8344-759827C7A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6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7ECB0-CA7B-28F9-F546-8069D4416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56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5B27-D643-9177-1366-F4982044F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02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E90F99-8BEC-6764-639C-1C8EFB70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7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6A27BB-D997-3858-7EE5-A79126892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0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10544-DB4F-2903-4FBE-E8DCAE82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0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7ECE1-F0C3-75AF-E51A-9917FB3F2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2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5DDA00-A07B-921B-0B45-CB54FCB0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D87D63-8C61-DA55-6235-BC8BF629F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9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E7A568-BB6C-FA03-D586-19C8AFCD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0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9354-2BBE-964E-C1A6-4F2023123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F9B66-E020-E77E-AD0A-7544989D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6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D. Preston Peek</dc:creator>
  <cp:lastModifiedBy>D. Preston Peek</cp:lastModifiedBy>
  <cp:revision>1</cp:revision>
  <dcterms:created xsi:type="dcterms:W3CDTF">2025-06-23T16:07:06Z</dcterms:created>
  <dcterms:modified xsi:type="dcterms:W3CDTF">2025-06-23T19:57:21Z</dcterms:modified>
</cp:coreProperties>
</file>